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70" r:id="rId4"/>
    <p:sldId id="260" r:id="rId5"/>
    <p:sldId id="271" r:id="rId6"/>
    <p:sldId id="272" r:id="rId7"/>
    <p:sldId id="273" r:id="rId8"/>
    <p:sldId id="274" r:id="rId9"/>
    <p:sldId id="275" r:id="rId10"/>
    <p:sldId id="276" r:id="rId11"/>
    <p:sldId id="268" r:id="rId12"/>
    <p:sldId id="269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1653FEA9-6446-4521-9248-C425605CD671}">
          <p14:sldIdLst>
            <p14:sldId id="256"/>
            <p14:sldId id="257"/>
            <p14:sldId id="270"/>
            <p14:sldId id="260"/>
            <p14:sldId id="271"/>
            <p14:sldId id="272"/>
            <p14:sldId id="273"/>
            <p14:sldId id="274"/>
            <p14:sldId id="275"/>
            <p14:sldId id="276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3369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6072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206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177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8473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3680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759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030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0649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9103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088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ED3E2-D74B-46C2-A4FA-82D4A0E752AE}" type="datetimeFigureOut">
              <a:rPr lang="ru-RU" smtClean="0"/>
              <a:t>02.12.2020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64999D-77C1-4D54-80FA-0EAC1213F5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435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Лабораторная работа №1</a:t>
            </a:r>
            <a:br>
              <a:rPr 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«Решение матричной игры в чистых стратегиях»</a:t>
            </a:r>
            <a:br>
              <a:rPr 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087066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Власова С. М.</a:t>
            </a:r>
          </a:p>
          <a:p>
            <a:pPr algn="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М8О – 406Б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82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Вопрос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Текст 3"/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516836" y="2057400"/>
                <a:ext cx="4595854" cy="3811588"/>
              </a:xfrm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</m:lim>
                          </m:limLow>
                        </m:fName>
                        <m:e>
                          <m:func>
                            <m:func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b="0" i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lim>
                              </m:limLow>
                            </m:fNam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func>
                      <m:r>
                        <a:rPr lang="en-US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lim>
                          </m:limLow>
                        </m:fName>
                        <m:e>
                          <m:func>
                            <m:func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b="0" i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min</m:t>
                                  </m:r>
                                </m:e>
                                <m:li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lim>
                              </m:limLow>
                            </m:fNam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 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=4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Текст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516836" y="2057400"/>
                <a:ext cx="4595854" cy="3811588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Объект 12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84" t="16154" r="26838" b="16418"/>
          <a:stretch/>
        </p:blipFill>
        <p:spPr>
          <a:xfrm>
            <a:off x="5372031" y="528309"/>
            <a:ext cx="4559148" cy="5340679"/>
          </a:xfrm>
        </p:spPr>
      </p:pic>
    </p:spTree>
    <p:extLst>
      <p:ext uri="{BB962C8B-B14F-4D97-AF65-F5344CB8AC3E}">
        <p14:creationId xmlns:p14="http://schemas.microsoft.com/office/powerpoint/2010/main" val="2699481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Объект 9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01" t="2448" r="61354" b="55889"/>
          <a:stretch/>
        </p:blipFill>
        <p:spPr>
          <a:xfrm>
            <a:off x="3657600" y="576352"/>
            <a:ext cx="4982121" cy="5736983"/>
          </a:xfrm>
        </p:spPr>
      </p:pic>
    </p:spTree>
    <p:extLst>
      <p:ext uri="{BB962C8B-B14F-4D97-AF65-F5344CB8AC3E}">
        <p14:creationId xmlns:p14="http://schemas.microsoft.com/office/powerpoint/2010/main" val="214390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4" t="1170" r="53752" b="55157"/>
          <a:stretch/>
        </p:blipFill>
        <p:spPr>
          <a:xfrm>
            <a:off x="2609228" y="580446"/>
            <a:ext cx="6965871" cy="5740841"/>
          </a:xfrm>
        </p:spPr>
      </p:pic>
    </p:spTree>
    <p:extLst>
      <p:ext uri="{BB962C8B-B14F-4D97-AF65-F5344CB8AC3E}">
        <p14:creationId xmlns:p14="http://schemas.microsoft.com/office/powerpoint/2010/main" val="194373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8" t="7308" r="55256" b="60005"/>
          <a:stretch/>
        </p:blipFill>
        <p:spPr>
          <a:xfrm>
            <a:off x="1777804" y="548640"/>
            <a:ext cx="8610242" cy="5764695"/>
          </a:xfrm>
        </p:spPr>
      </p:pic>
    </p:spTree>
    <p:extLst>
      <p:ext uri="{BB962C8B-B14F-4D97-AF65-F5344CB8AC3E}">
        <p14:creationId xmlns:p14="http://schemas.microsoft.com/office/powerpoint/2010/main" val="75457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Ввод параметров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Будет создана платежная матрица размерностью 4 на 5, при этом результат будет неопределенным при 1 стратегии первого игрока и 1 стратегии второго игрока.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Объект 10"/>
          <p:cNvPicPr>
            <a:picLocks noGrp="1" noChangeAspect="1"/>
          </p:cNvPicPr>
          <p:nvPr>
            <p:ph type="pic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29" t="15959" r="24670" b="16660"/>
          <a:stretch/>
        </p:blipFill>
        <p:spPr>
          <a:xfrm>
            <a:off x="5955526" y="529604"/>
            <a:ext cx="5184249" cy="5339384"/>
          </a:xfrm>
        </p:spPr>
      </p:pic>
    </p:spTree>
    <p:extLst>
      <p:ext uri="{BB962C8B-B14F-4D97-AF65-F5344CB8AC3E}">
        <p14:creationId xmlns:p14="http://schemas.microsoft.com/office/powerpoint/2010/main" val="546110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Объект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5" t="13595" r="49074" b="42367"/>
          <a:stretch/>
        </p:blipFill>
        <p:spPr>
          <a:xfrm>
            <a:off x="3538329" y="293618"/>
            <a:ext cx="5180737" cy="627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63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Конструирование формулы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вычисления параметра (а+1) приравниваем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минмакс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максмин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Объект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11767" r="46004" b="45656"/>
          <a:stretch/>
        </p:blipFill>
        <p:spPr>
          <a:xfrm>
            <a:off x="5359097" y="1275990"/>
            <a:ext cx="5282913" cy="4592998"/>
          </a:xfrm>
        </p:spPr>
      </p:pic>
    </p:spTree>
    <p:extLst>
      <p:ext uri="{BB962C8B-B14F-4D97-AF65-F5344CB8AC3E}">
        <p14:creationId xmlns:p14="http://schemas.microsoft.com/office/powerpoint/2010/main" val="220377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 систем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Преобразуем формулу определения параметра, конструируем все случаи решения уравнения.</a:t>
            </a:r>
          </a:p>
        </p:txBody>
      </p:sp>
      <p:pic>
        <p:nvPicPr>
          <p:cNvPr id="5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11" t="18529" r="38403" b="34509"/>
          <a:stretch/>
        </p:blipFill>
        <p:spPr>
          <a:xfrm>
            <a:off x="5396442" y="1287863"/>
            <a:ext cx="5205004" cy="4581125"/>
          </a:xfrm>
        </p:spPr>
      </p:pic>
    </p:spTree>
    <p:extLst>
      <p:ext uri="{BB962C8B-B14F-4D97-AF65-F5344CB8AC3E}">
        <p14:creationId xmlns:p14="http://schemas.microsoft.com/office/powerpoint/2010/main" val="113416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Вычисление элементов формулы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Вычислим введенные ранее величины, необходимые для решения систем уравнений.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90" t="29127" r="35479" b="24824"/>
          <a:stretch/>
        </p:blipFill>
        <p:spPr>
          <a:xfrm>
            <a:off x="5412546" y="1116290"/>
            <a:ext cx="5035467" cy="4752698"/>
          </a:xfrm>
        </p:spPr>
      </p:pic>
    </p:spTree>
    <p:extLst>
      <p:ext uri="{BB962C8B-B14F-4D97-AF65-F5344CB8AC3E}">
        <p14:creationId xmlns:p14="http://schemas.microsoft.com/office/powerpoint/2010/main" val="1295304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Расчет параметра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 систем и вычисление значения параметра.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77" t="35340" r="29631" b="30854"/>
          <a:stretch/>
        </p:blipFill>
        <p:spPr>
          <a:xfrm>
            <a:off x="5389268" y="1258425"/>
            <a:ext cx="5607386" cy="4610563"/>
          </a:xfrm>
        </p:spPr>
      </p:pic>
    </p:spTree>
    <p:extLst>
      <p:ext uri="{BB962C8B-B14F-4D97-AF65-F5344CB8AC3E}">
        <p14:creationId xmlns:p14="http://schemas.microsoft.com/office/powerpoint/2010/main" val="2813032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Вопрос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Текст 3"/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516836" y="2057400"/>
                <a:ext cx="4595854" cy="3811588"/>
              </a:xfrm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</m:lim>
                          </m:limLow>
                        </m:fName>
                        <m:e>
                          <m:func>
                            <m:func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b="0" i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lim>
                              </m:limLow>
                            </m:fNam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func>
                      <m:r>
                        <a:rPr lang="en-US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lim>
                          </m:limLow>
                        </m:fName>
                        <m:e>
                          <m:func>
                            <m:func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b="0" i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min</m:t>
                                  </m:r>
                                </m:e>
                                <m:li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lim>
                              </m:limLow>
                            </m:fName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 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e>
                              </m:d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=9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Текст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516836" y="2057400"/>
                <a:ext cx="4595854" cy="3811588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Объект 6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86" t="15788" r="26941" b="16966"/>
          <a:stretch/>
        </p:blipFill>
        <p:spPr>
          <a:xfrm>
            <a:off x="5377617" y="534332"/>
            <a:ext cx="4537659" cy="5334936"/>
          </a:xfrm>
        </p:spPr>
      </p:pic>
    </p:spTree>
    <p:extLst>
      <p:ext uri="{BB962C8B-B14F-4D97-AF65-F5344CB8AC3E}">
        <p14:creationId xmlns:p14="http://schemas.microsoft.com/office/powerpoint/2010/main" val="60726478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95</Words>
  <Application>Microsoft Office PowerPoint</Application>
  <PresentationFormat>Широкоэкранный</PresentationFormat>
  <Paragraphs>17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Times New Roman</vt:lpstr>
      <vt:lpstr>Тема Office</vt:lpstr>
      <vt:lpstr>Лабораторная работа №1  «Решение матричной игры в чистых стратегиях» </vt:lpstr>
      <vt:lpstr>Презентация PowerPoint</vt:lpstr>
      <vt:lpstr>Ввод параметров</vt:lpstr>
      <vt:lpstr>Презентация PowerPoint</vt:lpstr>
      <vt:lpstr>Конструирование формулы</vt:lpstr>
      <vt:lpstr>Решение систем</vt:lpstr>
      <vt:lpstr>Вычисление элементов формулы</vt:lpstr>
      <vt:lpstr>Расчет параметра a</vt:lpstr>
      <vt:lpstr>Вопрос</vt:lpstr>
      <vt:lpstr>Вопрос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работа №1  «Решение матричной игры в чистых стратегиях»</dc:title>
  <dc:creator>Власова Светлана</dc:creator>
  <cp:lastModifiedBy>Власова Светлана</cp:lastModifiedBy>
  <cp:revision>13</cp:revision>
  <dcterms:created xsi:type="dcterms:W3CDTF">2020-12-01T22:05:04Z</dcterms:created>
  <dcterms:modified xsi:type="dcterms:W3CDTF">2020-12-02T00:00:16Z</dcterms:modified>
</cp:coreProperties>
</file>

<file path=docProps/thumbnail.jpeg>
</file>